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2" r:id="rId9"/>
    <p:sldId id="263" r:id="rId10"/>
    <p:sldId id="280" r:id="rId11"/>
    <p:sldId id="264" r:id="rId12"/>
    <p:sldId id="277" r:id="rId13"/>
    <p:sldId id="278" r:id="rId14"/>
    <p:sldId id="266" r:id="rId15"/>
    <p:sldId id="267" r:id="rId16"/>
    <p:sldId id="265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85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07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33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8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20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93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187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225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5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65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03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413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991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72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07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7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96C8E12-2C05-419B-861B-34E0286AE4FF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EEF86-83C8-416C-8A9D-56B1AB6EE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7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Steganography, </a:t>
            </a:r>
            <a:r>
              <a:rPr lang="en-US" dirty="0" smtClean="0"/>
              <a:t>its types </a:t>
            </a:r>
            <a:r>
              <a:rPr lang="en-US" dirty="0" smtClean="0"/>
              <a:t>and tools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Aqib </a:t>
            </a:r>
            <a:r>
              <a:rPr lang="en-US" dirty="0" err="1" smtClean="0"/>
              <a:t>Hussain</a:t>
            </a:r>
            <a:r>
              <a:rPr lang="en-US" dirty="0" smtClean="0"/>
              <a:t> and </a:t>
            </a:r>
            <a:r>
              <a:rPr lang="en-US" dirty="0" err="1" smtClean="0"/>
              <a:t>Sidrat-ul-Muntha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088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Video Steganography (Hiding Audio In Video) Using Matlab Source Cod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57"/>
          <a:stretch/>
        </p:blipFill>
        <p:spPr bwMode="auto">
          <a:xfrm>
            <a:off x="974156" y="682894"/>
            <a:ext cx="10243685" cy="52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55940" y="4865298"/>
            <a:ext cx="1897811" cy="879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8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or Protocol Steganography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It involves concealing data by using a network protocol like TCP, UDP, ICMP, IP, etc., as a cover object. </a:t>
            </a:r>
            <a:endParaRPr lang="en-US" dirty="0" smtClean="0"/>
          </a:p>
          <a:p>
            <a:r>
              <a:rPr lang="en-US" dirty="0" smtClean="0"/>
              <a:t>Steganography </a:t>
            </a:r>
            <a:r>
              <a:rPr lang="en-US" dirty="0"/>
              <a:t>can be used in the case of covert channels, which occur in the OSI layer network model.</a:t>
            </a:r>
          </a:p>
        </p:txBody>
      </p:sp>
    </p:spTree>
    <p:extLst>
      <p:ext uri="{BB962C8B-B14F-4D97-AF65-F5344CB8AC3E}">
        <p14:creationId xmlns:p14="http://schemas.microsoft.com/office/powerpoint/2010/main" val="3089761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Steganography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000" b="1" dirty="0" err="1" smtClean="0">
                <a:solidFill>
                  <a:srgbClr val="FF0000"/>
                </a:solidFill>
              </a:rPr>
              <a:t>Steghide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</a:t>
            </a:r>
            <a:r>
              <a:rPr lang="en-US" sz="2000" dirty="0" err="1"/>
              <a:t>Steghide</a:t>
            </a:r>
            <a:r>
              <a:rPr lang="en-US" sz="2000" dirty="0"/>
              <a:t> is a free tool that uses steganography to conceal information in other files, such as media or text.</a:t>
            </a:r>
          </a:p>
          <a:p>
            <a:pPr algn="just"/>
            <a:r>
              <a:rPr lang="en-US" sz="2000" b="1" dirty="0" err="1">
                <a:solidFill>
                  <a:srgbClr val="FF0000"/>
                </a:solidFill>
              </a:rPr>
              <a:t>Stegosuite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It is a Java-based, free steganography tool. </a:t>
            </a:r>
            <a:r>
              <a:rPr lang="en-US" sz="2000" dirty="0" err="1"/>
              <a:t>Stegosuite</a:t>
            </a:r>
            <a:r>
              <a:rPr lang="en-US" sz="2000" dirty="0"/>
              <a:t> makes it simple to obfuscate data in pictures for covert purposes.</a:t>
            </a:r>
          </a:p>
          <a:p>
            <a:pPr algn="just"/>
            <a:r>
              <a:rPr lang="en-US" sz="2000" b="1" dirty="0" err="1">
                <a:solidFill>
                  <a:srgbClr val="FF0000"/>
                </a:solidFill>
              </a:rPr>
              <a:t>OpenPuff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It is a high-quality </a:t>
            </a:r>
            <a:r>
              <a:rPr lang="en-US" sz="2000" dirty="0" err="1"/>
              <a:t>steganographic</a:t>
            </a:r>
            <a:r>
              <a:rPr lang="en-US" sz="2000" dirty="0"/>
              <a:t> tool that allows you to conceal data in other media types like images, videos, and Flash animations.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Xiao Steganography:</a:t>
            </a:r>
            <a:r>
              <a:rPr lang="en-US" sz="2000" dirty="0"/>
              <a:t> To conceal information in BMP images or WAV files, use the free Xiao Steganography tool.</a:t>
            </a:r>
          </a:p>
          <a:p>
            <a:pPr algn="just"/>
            <a:r>
              <a:rPr lang="en-US" sz="2000" b="1" dirty="0" err="1">
                <a:solidFill>
                  <a:srgbClr val="FF0000"/>
                </a:solidFill>
              </a:rPr>
              <a:t>SSuite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Picsel</a:t>
            </a:r>
            <a:r>
              <a:rPr lang="en-US" sz="2000" b="1" dirty="0">
                <a:solidFill>
                  <a:srgbClr val="FF0000"/>
                </a:solidFill>
              </a:rPr>
              <a:t>:</a:t>
            </a:r>
            <a:r>
              <a:rPr lang="en-US" sz="2000" dirty="0"/>
              <a:t> The free portable program </a:t>
            </a:r>
            <a:r>
              <a:rPr lang="en-US" sz="2000" dirty="0" err="1"/>
              <a:t>SSuite</a:t>
            </a:r>
            <a:r>
              <a:rPr lang="en-US" sz="2000" dirty="0"/>
              <a:t> </a:t>
            </a:r>
            <a:r>
              <a:rPr lang="en-US" sz="2000" dirty="0" err="1"/>
              <a:t>Picsel</a:t>
            </a:r>
            <a:r>
              <a:rPr lang="en-US" sz="2000" dirty="0"/>
              <a:t> is yet another option for hiding text within an image file; however, it uses a somewhat different method than other programs.</a:t>
            </a:r>
          </a:p>
        </p:txBody>
      </p:sp>
    </p:spTree>
    <p:extLst>
      <p:ext uri="{BB962C8B-B14F-4D97-AF65-F5344CB8AC3E}">
        <p14:creationId xmlns:p14="http://schemas.microsoft.com/office/powerpoint/2010/main" val="72176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Audacity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Audacity </a:t>
            </a:r>
            <a:r>
              <a:rPr lang="en-US" dirty="0"/>
              <a:t>is a free, easy-to-use, multi-track audio editor and recorder for Windows, </a:t>
            </a:r>
            <a:r>
              <a:rPr lang="en-US" dirty="0" err="1"/>
              <a:t>macOS</a:t>
            </a:r>
            <a:r>
              <a:rPr lang="en-US" dirty="0"/>
              <a:t>, GNU/Linux and other operating </a:t>
            </a:r>
            <a:r>
              <a:rPr lang="en-US" dirty="0" smtClean="0"/>
              <a:t>systems.</a:t>
            </a:r>
          </a:p>
          <a:p>
            <a:r>
              <a:rPr lang="en-US" dirty="0" smtClean="0"/>
              <a:t>You can also use Audacity as a Audio Analysis Tool.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3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551" y="754541"/>
            <a:ext cx="103679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94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070" y="687256"/>
            <a:ext cx="10368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5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6421" y="655608"/>
            <a:ext cx="1057915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85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Steganography Online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Image Steganography.</a:t>
            </a:r>
          </a:p>
          <a:p>
            <a:r>
              <a:rPr lang="en-US" dirty="0" smtClean="0"/>
              <a:t>https</a:t>
            </a:r>
            <a:r>
              <a:rPr lang="en-US" dirty="0"/>
              <a:t>://stylesuxx.github.io/steganography/</a:t>
            </a:r>
          </a:p>
        </p:txBody>
      </p:sp>
    </p:spTree>
    <p:extLst>
      <p:ext uri="{BB962C8B-B14F-4D97-AF65-F5344CB8AC3E}">
        <p14:creationId xmlns:p14="http://schemas.microsoft.com/office/powerpoint/2010/main" val="64828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6" y="648261"/>
            <a:ext cx="1065084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1" y="736855"/>
            <a:ext cx="10690916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60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Types</a:t>
            </a:r>
          </a:p>
          <a:p>
            <a:r>
              <a:rPr lang="en-US" dirty="0" smtClean="0"/>
              <a:t>Tools</a:t>
            </a:r>
          </a:p>
          <a:p>
            <a:r>
              <a:rPr lang="en-US" dirty="0" smtClean="0"/>
              <a:t>Practical Demo of Tools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75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183" y="656945"/>
            <a:ext cx="1073081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69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92" y="678320"/>
            <a:ext cx="925221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6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30" y="725523"/>
            <a:ext cx="10317960" cy="53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2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241" y="663183"/>
            <a:ext cx="868621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97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741872"/>
            <a:ext cx="10272650" cy="54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27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002" y="1972667"/>
            <a:ext cx="4603185" cy="27359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7" y="646981"/>
            <a:ext cx="10615894" cy="552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73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smtClean="0"/>
              <a:t>steganography?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comes from the Greek words </a:t>
            </a:r>
            <a:r>
              <a:rPr lang="en-US" dirty="0" err="1"/>
              <a:t>steganos</a:t>
            </a:r>
            <a:r>
              <a:rPr lang="en-US" dirty="0"/>
              <a:t>, which means “covered” or “hidden,” and graph, which means “to </a:t>
            </a:r>
            <a:r>
              <a:rPr lang="en-US" dirty="0" smtClean="0"/>
              <a:t>write”.</a:t>
            </a:r>
            <a:endParaRPr lang="en-US" dirty="0" smtClean="0"/>
          </a:p>
          <a:p>
            <a:r>
              <a:rPr lang="en-US" dirty="0" smtClean="0"/>
              <a:t>Technique </a:t>
            </a:r>
            <a:r>
              <a:rPr lang="en-US" dirty="0"/>
              <a:t>of hiding secret data within </a:t>
            </a:r>
            <a:r>
              <a:rPr lang="en-US" dirty="0" smtClean="0"/>
              <a:t>an ordinary file </a:t>
            </a:r>
            <a:r>
              <a:rPr lang="en-US" dirty="0"/>
              <a:t>or message in order to avoid </a:t>
            </a:r>
            <a:r>
              <a:rPr lang="en-US" dirty="0" smtClean="0"/>
              <a:t>detection.</a:t>
            </a:r>
          </a:p>
          <a:p>
            <a:r>
              <a:rPr lang="en-US" dirty="0" smtClean="0"/>
              <a:t>One</a:t>
            </a:r>
            <a:r>
              <a:rPr lang="en-US" dirty="0" smtClean="0"/>
              <a:t> </a:t>
            </a:r>
            <a:r>
              <a:rPr lang="en-US" dirty="0"/>
              <a:t>can use steganography to hide text, video, images, or even audio data. </a:t>
            </a:r>
          </a:p>
        </p:txBody>
      </p:sp>
    </p:spTree>
    <p:extLst>
      <p:ext uri="{BB962C8B-B14F-4D97-AF65-F5344CB8AC3E}">
        <p14:creationId xmlns:p14="http://schemas.microsoft.com/office/powerpoint/2010/main" val="126547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Steganography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Depending </a:t>
            </a:r>
            <a:r>
              <a:rPr lang="en-US" dirty="0"/>
              <a:t>on the nature of the cover object(actual object in which secret data is embedded), steganography can be divided into five types: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Text </a:t>
            </a:r>
            <a:r>
              <a:rPr lang="en-US" dirty="0" smtClean="0"/>
              <a:t>Steganography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Image </a:t>
            </a:r>
            <a:r>
              <a:rPr lang="en-US" dirty="0" smtClean="0"/>
              <a:t>Steganography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Audio Steganography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Video </a:t>
            </a:r>
            <a:r>
              <a:rPr lang="en-US" dirty="0" smtClean="0"/>
              <a:t>Steganography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Network or Protocol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58018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Steganography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Text steganography</a:t>
            </a:r>
            <a:r>
              <a:rPr lang="en-US" dirty="0"/>
              <a:t> is a mechanism of hiding secret text message inside another text as a covering message or generating a cover message related with the original secret </a:t>
            </a:r>
            <a:r>
              <a:rPr lang="en-US" dirty="0" smtClean="0"/>
              <a:t>message.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694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Steganography |How to hide data in pictures and audio. - CYBERVI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9"/>
          <a:stretch/>
        </p:blipFill>
        <p:spPr bwMode="auto">
          <a:xfrm>
            <a:off x="912961" y="1077023"/>
            <a:ext cx="10297065" cy="462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62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Steganography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mage steganography is </a:t>
            </a:r>
            <a:r>
              <a:rPr lang="en-US" dirty="0"/>
              <a:t>concealing data by using an image of a different object as a cover. Pixel intensities are the key to data concealment in image steganography.</a:t>
            </a:r>
          </a:p>
        </p:txBody>
      </p:sp>
      <p:pic>
        <p:nvPicPr>
          <p:cNvPr id="2050" name="Picture 2" descr="What is steganography? - Quor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00"/>
          <a:stretch/>
        </p:blipFill>
        <p:spPr bwMode="auto">
          <a:xfrm>
            <a:off x="3795623" y="3373608"/>
            <a:ext cx="4394559" cy="277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13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</a:t>
            </a:r>
            <a:r>
              <a:rPr lang="en-US" dirty="0"/>
              <a:t>Steganography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It is the science of hiding data in sound. Used digitally, it protects against unauthorized </a:t>
            </a:r>
            <a:r>
              <a:rPr lang="en-US" dirty="0" smtClean="0"/>
              <a:t>use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AutoShape 2" descr="Esteganografía de audio CTF - programador cli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6477"/>
          <a:stretch/>
        </p:blipFill>
        <p:spPr>
          <a:xfrm>
            <a:off x="2552069" y="3443748"/>
            <a:ext cx="6988331" cy="270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9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Steganography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Video steganography is a method of secretly embedding data or other files within a video file on a computer. Video (a collection of still images) can function as the "carrier" in this scheme. </a:t>
            </a:r>
            <a:endParaRPr lang="en-US" dirty="0" smtClean="0"/>
          </a:p>
          <a:p>
            <a:r>
              <a:rPr lang="en-US" dirty="0" smtClean="0"/>
              <a:t>Discrete </a:t>
            </a:r>
            <a:r>
              <a:rPr lang="en-US" dirty="0"/>
              <a:t>cosine transform (DCT) is commonly used to insert values that can be used to hide the data in each image in the video, which is undetectable to the naked eye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09536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112</TotalTime>
  <Words>442</Words>
  <Application>Microsoft Office PowerPoint</Application>
  <PresentationFormat>Widescreen</PresentationFormat>
  <Paragraphs>42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Garamond</vt:lpstr>
      <vt:lpstr>Organic</vt:lpstr>
      <vt:lpstr>Steganography, its types and tools</vt:lpstr>
      <vt:lpstr>Agenda</vt:lpstr>
      <vt:lpstr>What is steganography?</vt:lpstr>
      <vt:lpstr>Different Types of Steganography</vt:lpstr>
      <vt:lpstr>Text Steganography</vt:lpstr>
      <vt:lpstr>PowerPoint Presentation</vt:lpstr>
      <vt:lpstr>Image Steganography</vt:lpstr>
      <vt:lpstr>Audio Steganography</vt:lpstr>
      <vt:lpstr>Video Steganography</vt:lpstr>
      <vt:lpstr>PowerPoint Presentation</vt:lpstr>
      <vt:lpstr>Network or Protocol Steganography</vt:lpstr>
      <vt:lpstr>Steganography Tools</vt:lpstr>
      <vt:lpstr>Audacity</vt:lpstr>
      <vt:lpstr>PowerPoint Presentation</vt:lpstr>
      <vt:lpstr>PowerPoint Presentation</vt:lpstr>
      <vt:lpstr>PowerPoint Presentation</vt:lpstr>
      <vt:lpstr>Steganography Online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41</cp:revision>
  <dcterms:created xsi:type="dcterms:W3CDTF">2022-12-06T18:56:36Z</dcterms:created>
  <dcterms:modified xsi:type="dcterms:W3CDTF">2022-12-06T21:11:18Z</dcterms:modified>
</cp:coreProperties>
</file>